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9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93899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activité 17, page 92:</a:t>
            </a: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Choisissez 5 questions et répondez en phrases complètes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078" y="2986584"/>
            <a:ext cx="4557215" cy="455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22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56</cp:revision>
  <dcterms:created xsi:type="dcterms:W3CDTF">2011-09-14T23:22:57Z</dcterms:created>
  <dcterms:modified xsi:type="dcterms:W3CDTF">2012-01-09T12:51:56Z</dcterms:modified>
</cp:coreProperties>
</file>